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c61cce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c61cce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fcc30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fcc30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b4fcc305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b4fcc305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	American folk hymn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New words by Connie Campbell Hart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	Melody from </a:t>
            </a:r>
            <a:r>
              <a:rPr lang="en" sz="2400" b="1" i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Southern Harmony</a:t>
            </a: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1835 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39950"/>
            <a:ext cx="7630200" cy="445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O my soul?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brings my heart such bliss,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my soul, of my soul,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 of my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39950"/>
            <a:ext cx="7630200" cy="445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sinking down, sinking down,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sinking down,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beneath my sorrows ground,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gather’d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round,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gather’d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round, O my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39950"/>
            <a:ext cx="7630200" cy="445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I will sing.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pain and sorrow mend,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 I will sing.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Macintosh PowerPoint</Application>
  <PresentationFormat>On-screen Show (16:9)</PresentationFormat>
  <Paragraphs>13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2025-11-18T02:22:39Z</dcterms:modified>
</cp:coreProperties>
</file>